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8"/>
  </p:notesMasterIdLst>
  <p:sldIdLst>
    <p:sldId id="256" r:id="rId5"/>
    <p:sldId id="257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2E8E"/>
    <a:srgbClr val="D972BD"/>
    <a:srgbClr val="E797C9"/>
    <a:srgbClr val="CF8705"/>
    <a:srgbClr val="F8E073"/>
    <a:srgbClr val="0066FF"/>
    <a:srgbClr val="1383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C98977-F35C-46F9-AE1A-DD4A33001421}" v="3" dt="2023-12-13T07:32:43.6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377" autoAdjust="0"/>
    <p:restoredTop sz="94660"/>
  </p:normalViewPr>
  <p:slideViewPr>
    <p:cSldViewPr snapToGrid="0">
      <p:cViewPr varScale="1">
        <p:scale>
          <a:sx n="80" d="100"/>
          <a:sy n="80" d="100"/>
        </p:scale>
        <p:origin x="65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an Kumar" userId="0b4d6e6f-7c99-4de4-a9e6-a72a547bdecf" providerId="ADAL" clId="{BFC98977-F35C-46F9-AE1A-DD4A33001421}"/>
    <pc:docChg chg="undo custSel modSld sldOrd modMainMaster">
      <pc:chgData name="Aman Kumar" userId="0b4d6e6f-7c99-4de4-a9e6-a72a547bdecf" providerId="ADAL" clId="{BFC98977-F35C-46F9-AE1A-DD4A33001421}" dt="2023-12-13T07:39:35.610" v="192"/>
      <pc:docMkLst>
        <pc:docMk/>
      </pc:docMkLst>
      <pc:sldChg chg="modSp mod ord">
        <pc:chgData name="Aman Kumar" userId="0b4d6e6f-7c99-4de4-a9e6-a72a547bdecf" providerId="ADAL" clId="{BFC98977-F35C-46F9-AE1A-DD4A33001421}" dt="2023-12-13T07:39:35.610" v="192"/>
        <pc:sldMkLst>
          <pc:docMk/>
          <pc:sldMk cId="3009535386" sldId="256"/>
        </pc:sldMkLst>
        <pc:spChg chg="mod">
          <ac:chgData name="Aman Kumar" userId="0b4d6e6f-7c99-4de4-a9e6-a72a547bdecf" providerId="ADAL" clId="{BFC98977-F35C-46F9-AE1A-DD4A33001421}" dt="2023-12-13T07:36:22.240" v="86"/>
          <ac:spMkLst>
            <pc:docMk/>
            <pc:sldMk cId="3009535386" sldId="256"/>
            <ac:spMk id="6" creationId="{687C1044-C3F0-4517-BBDB-C30D33858CA9}"/>
          </ac:spMkLst>
        </pc:spChg>
        <pc:spChg chg="mod">
          <ac:chgData name="Aman Kumar" userId="0b4d6e6f-7c99-4de4-a9e6-a72a547bdecf" providerId="ADAL" clId="{BFC98977-F35C-46F9-AE1A-DD4A33001421}" dt="2023-12-13T07:35:20.462" v="80" actId="20577"/>
          <ac:spMkLst>
            <pc:docMk/>
            <pc:sldMk cId="3009535386" sldId="256"/>
            <ac:spMk id="9" creationId="{9FC56CB3-DE30-4E89-99AE-03F788E6A1FB}"/>
          </ac:spMkLst>
        </pc:spChg>
        <pc:picChg chg="mod">
          <ac:chgData name="Aman Kumar" userId="0b4d6e6f-7c99-4de4-a9e6-a72a547bdecf" providerId="ADAL" clId="{BFC98977-F35C-46F9-AE1A-DD4A33001421}" dt="2023-12-13T07:33:49.370" v="67" actId="1076"/>
          <ac:picMkLst>
            <pc:docMk/>
            <pc:sldMk cId="3009535386" sldId="256"/>
            <ac:picMk id="5" creationId="{6C31CFA4-DDDB-45FF-ABD7-D6021FF08756}"/>
          </ac:picMkLst>
        </pc:picChg>
      </pc:sldChg>
      <pc:sldChg chg="modSp mod">
        <pc:chgData name="Aman Kumar" userId="0b4d6e6f-7c99-4de4-a9e6-a72a547bdecf" providerId="ADAL" clId="{BFC98977-F35C-46F9-AE1A-DD4A33001421}" dt="2023-12-13T07:39:21.308" v="190"/>
        <pc:sldMkLst>
          <pc:docMk/>
          <pc:sldMk cId="1487158736" sldId="257"/>
        </pc:sldMkLst>
        <pc:spChg chg="mod">
          <ac:chgData name="Aman Kumar" userId="0b4d6e6f-7c99-4de4-a9e6-a72a547bdecf" providerId="ADAL" clId="{BFC98977-F35C-46F9-AE1A-DD4A33001421}" dt="2023-12-13T07:39:21.308" v="190"/>
          <ac:spMkLst>
            <pc:docMk/>
            <pc:sldMk cId="1487158736" sldId="257"/>
            <ac:spMk id="4" creationId="{00D0004E-521B-436B-8DDC-3313699ED128}"/>
          </ac:spMkLst>
        </pc:spChg>
        <pc:spChg chg="mod">
          <ac:chgData name="Aman Kumar" userId="0b4d6e6f-7c99-4de4-a9e6-a72a547bdecf" providerId="ADAL" clId="{BFC98977-F35C-46F9-AE1A-DD4A33001421}" dt="2023-12-13T07:37:33.911" v="95" actId="20577"/>
          <ac:spMkLst>
            <pc:docMk/>
            <pc:sldMk cId="1487158736" sldId="257"/>
            <ac:spMk id="5" creationId="{CE469468-4544-48AB-A50D-4DEA4471C50D}"/>
          </ac:spMkLst>
        </pc:spChg>
      </pc:sldChg>
      <pc:sldChg chg="modSp mod">
        <pc:chgData name="Aman Kumar" userId="0b4d6e6f-7c99-4de4-a9e6-a72a547bdecf" providerId="ADAL" clId="{BFC98977-F35C-46F9-AE1A-DD4A33001421}" dt="2023-12-13T07:03:42.099" v="7" actId="1076"/>
        <pc:sldMkLst>
          <pc:docMk/>
          <pc:sldMk cId="1880301654" sldId="258"/>
        </pc:sldMkLst>
        <pc:spChg chg="mod">
          <ac:chgData name="Aman Kumar" userId="0b4d6e6f-7c99-4de4-a9e6-a72a547bdecf" providerId="ADAL" clId="{BFC98977-F35C-46F9-AE1A-DD4A33001421}" dt="2023-12-13T07:03:42.099" v="7" actId="1076"/>
          <ac:spMkLst>
            <pc:docMk/>
            <pc:sldMk cId="1880301654" sldId="258"/>
            <ac:spMk id="2" creationId="{C6542DEA-E0A5-44B3-8218-2FAB2CE10FA0}"/>
          </ac:spMkLst>
        </pc:spChg>
      </pc:sldChg>
      <pc:sldMasterChg chg="addSp delSp modSp mod modSldLayout">
        <pc:chgData name="Aman Kumar" userId="0b4d6e6f-7c99-4de4-a9e6-a72a547bdecf" providerId="ADAL" clId="{BFC98977-F35C-46F9-AE1A-DD4A33001421}" dt="2023-12-13T07:33:03.718" v="61" actId="20577"/>
        <pc:sldMasterMkLst>
          <pc:docMk/>
          <pc:sldMasterMk cId="937365418" sldId="2147483648"/>
        </pc:sldMasterMkLst>
        <pc:spChg chg="mod">
          <ac:chgData name="Aman Kumar" userId="0b4d6e6f-7c99-4de4-a9e6-a72a547bdecf" providerId="ADAL" clId="{BFC98977-F35C-46F9-AE1A-DD4A33001421}" dt="2023-12-13T07:32:41.271" v="55" actId="1076"/>
          <ac:spMkLst>
            <pc:docMk/>
            <pc:sldMasterMk cId="937365418" sldId="2147483648"/>
            <ac:spMk id="9" creationId="{027D745E-B020-4F51-933A-E21AFDFC9B99}"/>
          </ac:spMkLst>
        </pc:spChg>
        <pc:spChg chg="mod">
          <ac:chgData name="Aman Kumar" userId="0b4d6e6f-7c99-4de4-a9e6-a72a547bdecf" providerId="ADAL" clId="{BFC98977-F35C-46F9-AE1A-DD4A33001421}" dt="2023-12-13T07:31:03.387" v="11" actId="20577"/>
          <ac:spMkLst>
            <pc:docMk/>
            <pc:sldMasterMk cId="937365418" sldId="2147483648"/>
            <ac:spMk id="10" creationId="{CC42B244-FBE9-4F38-8EEB-8A7446B2A258}"/>
          </ac:spMkLst>
        </pc:spChg>
        <pc:picChg chg="add del mod">
          <ac:chgData name="Aman Kumar" userId="0b4d6e6f-7c99-4de4-a9e6-a72a547bdecf" providerId="ADAL" clId="{BFC98977-F35C-46F9-AE1A-DD4A33001421}" dt="2023-12-13T07:32:28.021" v="51"/>
          <ac:picMkLst>
            <pc:docMk/>
            <pc:sldMasterMk cId="937365418" sldId="2147483648"/>
            <ac:picMk id="2" creationId="{53FDBAFB-1633-CFAB-7F72-052DB3EE4E0E}"/>
          </ac:picMkLst>
        </pc:picChg>
        <pc:picChg chg="add mod">
          <ac:chgData name="Aman Kumar" userId="0b4d6e6f-7c99-4de4-a9e6-a72a547bdecf" providerId="ADAL" clId="{BFC98977-F35C-46F9-AE1A-DD4A33001421}" dt="2023-12-13T07:32:48.943" v="59" actId="962"/>
          <ac:picMkLst>
            <pc:docMk/>
            <pc:sldMasterMk cId="937365418" sldId="2147483648"/>
            <ac:picMk id="4" creationId="{61332511-75FB-6B47-AA25-58ACD553E2F0}"/>
          </ac:picMkLst>
        </pc:picChg>
        <pc:sldLayoutChg chg="modSp mod">
          <pc:chgData name="Aman Kumar" userId="0b4d6e6f-7c99-4de4-a9e6-a72a547bdecf" providerId="ADAL" clId="{BFC98977-F35C-46F9-AE1A-DD4A33001421}" dt="2023-12-13T07:31:32.635" v="13" actId="20577"/>
          <pc:sldLayoutMkLst>
            <pc:docMk/>
            <pc:sldMasterMk cId="937365418" sldId="2147483648"/>
            <pc:sldLayoutMk cId="1416968522" sldId="2147483650"/>
          </pc:sldLayoutMkLst>
          <pc:spChg chg="mod">
            <ac:chgData name="Aman Kumar" userId="0b4d6e6f-7c99-4de4-a9e6-a72a547bdecf" providerId="ADAL" clId="{BFC98977-F35C-46F9-AE1A-DD4A33001421}" dt="2023-12-13T07:31:32.635" v="13" actId="20577"/>
            <ac:spMkLst>
              <pc:docMk/>
              <pc:sldMasterMk cId="937365418" sldId="2147483648"/>
              <pc:sldLayoutMk cId="1416968522" sldId="2147483650"/>
              <ac:spMk id="26" creationId="{040F9777-B8AF-4E2D-8A6F-37477B97308A}"/>
            </ac:spMkLst>
          </pc:spChg>
        </pc:sldLayoutChg>
        <pc:sldLayoutChg chg="modSp mod">
          <pc:chgData name="Aman Kumar" userId="0b4d6e6f-7c99-4de4-a9e6-a72a547bdecf" providerId="ADAL" clId="{BFC98977-F35C-46F9-AE1A-DD4A33001421}" dt="2023-12-13T07:33:03.718" v="61" actId="20577"/>
          <pc:sldLayoutMkLst>
            <pc:docMk/>
            <pc:sldMasterMk cId="937365418" sldId="2147483648"/>
            <pc:sldLayoutMk cId="2214633898" sldId="2147483651"/>
          </pc:sldLayoutMkLst>
          <pc:spChg chg="mod">
            <ac:chgData name="Aman Kumar" userId="0b4d6e6f-7c99-4de4-a9e6-a72a547bdecf" providerId="ADAL" clId="{BFC98977-F35C-46F9-AE1A-DD4A33001421}" dt="2023-12-13T07:33:03.718" v="61" actId="20577"/>
            <ac:spMkLst>
              <pc:docMk/>
              <pc:sldMasterMk cId="937365418" sldId="2147483648"/>
              <pc:sldLayoutMk cId="2214633898" sldId="2147483651"/>
              <ac:spMk id="26" creationId="{040F9777-B8AF-4E2D-8A6F-37477B97308A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E38CEA-68EB-452D-965D-8B3EF5B8768C}" type="datetimeFigureOut">
              <a:rPr lang="en-CA" smtClean="0"/>
              <a:t>2023-12-13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E4FDE9-4394-4D38-B35E-28EF3766A1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5331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7D75C3-D81D-4AB8-9F4D-A3639D9493AC}"/>
              </a:ext>
            </a:extLst>
          </p:cNvPr>
          <p:cNvSpPr/>
          <p:nvPr userDrawn="1"/>
        </p:nvSpPr>
        <p:spPr>
          <a:xfrm>
            <a:off x="3719245" y="3530597"/>
            <a:ext cx="8472755" cy="3327403"/>
          </a:xfrm>
          <a:prstGeom prst="rect">
            <a:avLst/>
          </a:prstGeom>
          <a:solidFill>
            <a:srgbClr val="9A2E8E"/>
          </a:solidFill>
          <a:ln w="0">
            <a:solidFill>
              <a:srgbClr val="732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Picture Placeholder 2" descr="Insert  the City or user group Image, you may use the same image on the virtual Bootcamp website page for the city">
            <a:extLst>
              <a:ext uri="{FF2B5EF4-FFF2-40B4-BE49-F238E27FC236}">
                <a16:creationId xmlns:a16="http://schemas.microsoft.com/office/drawing/2014/main" id="{FC30EBD0-D0E8-4E2C-9432-78789E6ACB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9245" y="12618"/>
            <a:ext cx="8472755" cy="3517979"/>
          </a:xfrm>
          <a:prstGeom prst="rect">
            <a:avLst/>
          </a:prstGeom>
        </p:spPr>
        <p:txBody>
          <a:bodyPr/>
          <a:lstStyle/>
          <a:p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841C48-02E6-4480-868E-811C2D293A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248" y="4491724"/>
            <a:ext cx="610080" cy="6100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C61EFF-1B65-4D36-B33D-460121447C87}"/>
              </a:ext>
            </a:extLst>
          </p:cNvPr>
          <p:cNvSpPr txBox="1"/>
          <p:nvPr userDrawn="1"/>
        </p:nvSpPr>
        <p:spPr>
          <a:xfrm flipH="1">
            <a:off x="4476739" y="4670946"/>
            <a:ext cx="1393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Free Event</a:t>
            </a:r>
          </a:p>
        </p:txBody>
      </p:sp>
      <p:sp>
        <p:nvSpPr>
          <p:cNvPr id="14" name="Round Diagonal Corner Rectangle 14">
            <a:extLst>
              <a:ext uri="{FF2B5EF4-FFF2-40B4-BE49-F238E27FC236}">
                <a16:creationId xmlns:a16="http://schemas.microsoft.com/office/drawing/2014/main" id="{9991DD39-EF20-45E2-A053-8DC1087ECFB7}"/>
              </a:ext>
            </a:extLst>
          </p:cNvPr>
          <p:cNvSpPr/>
          <p:nvPr userDrawn="1"/>
        </p:nvSpPr>
        <p:spPr>
          <a:xfrm>
            <a:off x="189989" y="5155118"/>
            <a:ext cx="3294615" cy="621792"/>
          </a:xfrm>
          <a:prstGeom prst="round2DiagRect">
            <a:avLst/>
          </a:prstGeom>
          <a:solidFill>
            <a:srgbClr val="CF8705"/>
          </a:solidFill>
          <a:ln w="104775" cmpd="thickThin">
            <a:solidFill>
              <a:srgbClr val="13838E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600" b="1" dirty="0">
              <a:latin typeface="Bahnschrift Condensed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56FDEE-53DE-48E6-8B5F-DCA76166FD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072" y="3698880"/>
            <a:ext cx="546611" cy="54661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D4C575C-6FC0-4C83-8DE8-452BE7729B1E}"/>
              </a:ext>
            </a:extLst>
          </p:cNvPr>
          <p:cNvSpPr txBox="1"/>
          <p:nvPr userDrawn="1"/>
        </p:nvSpPr>
        <p:spPr>
          <a:xfrm flipH="1">
            <a:off x="4457328" y="3732443"/>
            <a:ext cx="282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Virtual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A95BCA-CD40-49A5-A37D-386B968F592E}"/>
              </a:ext>
            </a:extLst>
          </p:cNvPr>
          <p:cNvSpPr txBox="1"/>
          <p:nvPr userDrawn="1"/>
        </p:nvSpPr>
        <p:spPr>
          <a:xfrm>
            <a:off x="6895071" y="4294334"/>
            <a:ext cx="530857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2C913"/>
                </a:solidFill>
              </a:rPr>
              <a:t>Visit</a:t>
            </a:r>
            <a:endParaRPr lang="en-CA" b="1" dirty="0">
              <a:solidFill>
                <a:srgbClr val="F2C913"/>
              </a:solidFill>
            </a:endParaRPr>
          </a:p>
          <a:p>
            <a:r>
              <a:rPr lang="en-CA" dirty="0">
                <a:solidFill>
                  <a:srgbClr val="F2C913"/>
                </a:solidFill>
              </a:rPr>
              <a:t>https://www.powerplatformbootcamp.com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0F9777-B8AF-4E2D-8A6F-37477B97308A}"/>
              </a:ext>
            </a:extLst>
          </p:cNvPr>
          <p:cNvSpPr txBox="1"/>
          <p:nvPr userDrawn="1"/>
        </p:nvSpPr>
        <p:spPr>
          <a:xfrm>
            <a:off x="6895071" y="5019514"/>
            <a:ext cx="5296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2C913"/>
                </a:solidFill>
              </a:rPr>
              <a:t>Follow</a:t>
            </a:r>
          </a:p>
          <a:p>
            <a:r>
              <a:rPr lang="en-CA" dirty="0">
                <a:solidFill>
                  <a:srgbClr val="F2C913"/>
                </a:solidFill>
              </a:rPr>
              <a:t>@GPPBootcamp</a:t>
            </a:r>
            <a:r>
              <a:rPr lang="en-CA" b="1" dirty="0">
                <a:solidFill>
                  <a:srgbClr val="F2C913"/>
                </a:solidFill>
              </a:rPr>
              <a:t>     </a:t>
            </a:r>
            <a:r>
              <a:rPr lang="en-CA" dirty="0">
                <a:solidFill>
                  <a:srgbClr val="F2C913"/>
                </a:solidFill>
              </a:rPr>
              <a:t>#GPPB2024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070B84A-AD8B-4FBE-BB8B-B9A9091A1DA3}"/>
              </a:ext>
            </a:extLst>
          </p:cNvPr>
          <p:cNvSpPr/>
          <p:nvPr userDrawn="1"/>
        </p:nvSpPr>
        <p:spPr>
          <a:xfrm>
            <a:off x="3847248" y="5865541"/>
            <a:ext cx="8185494" cy="85864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138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F1CD4D2-BCA2-4E18-B2B6-BBD051D70B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9680" y="5268370"/>
            <a:ext cx="2927350" cy="395288"/>
          </a:xfrm>
          <a:prstGeom prst="rect">
            <a:avLst/>
          </a:prstGeom>
        </p:spPr>
        <p:txBody>
          <a:bodyPr/>
          <a:lstStyle>
            <a:lvl2pPr marL="457200" indent="0">
              <a:buNone/>
              <a:defRPr b="1">
                <a:solidFill>
                  <a:schemeClr val="bg1"/>
                </a:solidFill>
                <a:latin typeface="+mj-lt"/>
              </a:defRPr>
            </a:lvl2pPr>
          </a:lstStyle>
          <a:p>
            <a:pPr lvl="1"/>
            <a:r>
              <a:rPr lang="en-CA" dirty="0"/>
              <a:t>&lt;CITY&gt;</a:t>
            </a:r>
          </a:p>
        </p:txBody>
      </p:sp>
    </p:spTree>
    <p:extLst>
      <p:ext uri="{BB962C8B-B14F-4D97-AF65-F5344CB8AC3E}">
        <p14:creationId xmlns:p14="http://schemas.microsoft.com/office/powerpoint/2010/main" val="1416968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7D75C3-D81D-4AB8-9F4D-A3639D9493AC}"/>
              </a:ext>
            </a:extLst>
          </p:cNvPr>
          <p:cNvSpPr/>
          <p:nvPr userDrawn="1"/>
        </p:nvSpPr>
        <p:spPr>
          <a:xfrm>
            <a:off x="3719245" y="3530597"/>
            <a:ext cx="8472755" cy="3327403"/>
          </a:xfrm>
          <a:prstGeom prst="rect">
            <a:avLst/>
          </a:prstGeom>
          <a:solidFill>
            <a:srgbClr val="9A2E8E"/>
          </a:solidFill>
          <a:ln w="0">
            <a:solidFill>
              <a:srgbClr val="732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Picture Placeholder 2" descr="Insert  the City or user group Image, you may use the same image on the virtual Bootcamp website page for the city">
            <a:extLst>
              <a:ext uri="{FF2B5EF4-FFF2-40B4-BE49-F238E27FC236}">
                <a16:creationId xmlns:a16="http://schemas.microsoft.com/office/drawing/2014/main" id="{FC30EBD0-D0E8-4E2C-9432-78789E6ACB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9245" y="12618"/>
            <a:ext cx="8472755" cy="3517979"/>
          </a:xfrm>
          <a:prstGeom prst="rect">
            <a:avLst/>
          </a:prstGeom>
        </p:spPr>
        <p:txBody>
          <a:bodyPr/>
          <a:lstStyle/>
          <a:p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841C48-02E6-4480-868E-811C2D293A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248" y="4491724"/>
            <a:ext cx="610080" cy="6100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C61EFF-1B65-4D36-B33D-460121447C87}"/>
              </a:ext>
            </a:extLst>
          </p:cNvPr>
          <p:cNvSpPr txBox="1"/>
          <p:nvPr userDrawn="1"/>
        </p:nvSpPr>
        <p:spPr>
          <a:xfrm flipH="1">
            <a:off x="4476739" y="4670946"/>
            <a:ext cx="1393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Free Event</a:t>
            </a:r>
          </a:p>
        </p:txBody>
      </p:sp>
      <p:sp>
        <p:nvSpPr>
          <p:cNvPr id="14" name="Round Diagonal Corner Rectangle 14">
            <a:extLst>
              <a:ext uri="{FF2B5EF4-FFF2-40B4-BE49-F238E27FC236}">
                <a16:creationId xmlns:a16="http://schemas.microsoft.com/office/drawing/2014/main" id="{9991DD39-EF20-45E2-A053-8DC1087ECFB7}"/>
              </a:ext>
            </a:extLst>
          </p:cNvPr>
          <p:cNvSpPr/>
          <p:nvPr userDrawn="1"/>
        </p:nvSpPr>
        <p:spPr>
          <a:xfrm>
            <a:off x="189989" y="5155118"/>
            <a:ext cx="3294615" cy="621792"/>
          </a:xfrm>
          <a:prstGeom prst="round2DiagRect">
            <a:avLst/>
          </a:prstGeom>
          <a:solidFill>
            <a:srgbClr val="CF8705"/>
          </a:solidFill>
          <a:ln w="104775" cmpd="thickThin">
            <a:solidFill>
              <a:srgbClr val="13838E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600" b="1" dirty="0">
              <a:latin typeface="Bahnschrift Condensed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56FDEE-53DE-48E6-8B5F-DCA76166FD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072" y="3698880"/>
            <a:ext cx="546611" cy="54661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D4C575C-6FC0-4C83-8DE8-452BE7729B1E}"/>
              </a:ext>
            </a:extLst>
          </p:cNvPr>
          <p:cNvSpPr txBox="1"/>
          <p:nvPr userDrawn="1"/>
        </p:nvSpPr>
        <p:spPr>
          <a:xfrm flipH="1">
            <a:off x="4457328" y="3732443"/>
            <a:ext cx="282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Virtual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A95BCA-CD40-49A5-A37D-386B968F592E}"/>
              </a:ext>
            </a:extLst>
          </p:cNvPr>
          <p:cNvSpPr txBox="1"/>
          <p:nvPr userDrawn="1"/>
        </p:nvSpPr>
        <p:spPr>
          <a:xfrm>
            <a:off x="6895071" y="4294334"/>
            <a:ext cx="530857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2C913"/>
                </a:solidFill>
              </a:rPr>
              <a:t>Visit</a:t>
            </a:r>
            <a:endParaRPr lang="en-CA" b="1" dirty="0">
              <a:solidFill>
                <a:srgbClr val="F2C913"/>
              </a:solidFill>
            </a:endParaRPr>
          </a:p>
          <a:p>
            <a:r>
              <a:rPr lang="en-CA" dirty="0">
                <a:solidFill>
                  <a:srgbClr val="F2C913"/>
                </a:solidFill>
              </a:rPr>
              <a:t>https://www.powerplatformbootcamp.com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0F9777-B8AF-4E2D-8A6F-37477B97308A}"/>
              </a:ext>
            </a:extLst>
          </p:cNvPr>
          <p:cNvSpPr txBox="1"/>
          <p:nvPr userDrawn="1"/>
        </p:nvSpPr>
        <p:spPr>
          <a:xfrm>
            <a:off x="6895071" y="5019514"/>
            <a:ext cx="5296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2C913"/>
                </a:solidFill>
              </a:rPr>
              <a:t>Follow</a:t>
            </a:r>
          </a:p>
          <a:p>
            <a:r>
              <a:rPr lang="en-CA" dirty="0">
                <a:solidFill>
                  <a:srgbClr val="F2C913"/>
                </a:solidFill>
              </a:rPr>
              <a:t>@GPPBootcamp</a:t>
            </a:r>
            <a:r>
              <a:rPr lang="en-CA" b="1" dirty="0">
                <a:solidFill>
                  <a:srgbClr val="F2C913"/>
                </a:solidFill>
              </a:rPr>
              <a:t>     </a:t>
            </a:r>
            <a:r>
              <a:rPr lang="en-CA" dirty="0">
                <a:solidFill>
                  <a:srgbClr val="F2C913"/>
                </a:solidFill>
              </a:rPr>
              <a:t>#GPPB2024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070B84A-AD8B-4FBE-BB8B-B9A9091A1DA3}"/>
              </a:ext>
            </a:extLst>
          </p:cNvPr>
          <p:cNvSpPr/>
          <p:nvPr userDrawn="1"/>
        </p:nvSpPr>
        <p:spPr>
          <a:xfrm>
            <a:off x="3847248" y="5865541"/>
            <a:ext cx="8185494" cy="85864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138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F1CD4D2-BCA2-4E18-B2B6-BBD051D70B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9680" y="5268370"/>
            <a:ext cx="2927350" cy="395288"/>
          </a:xfrm>
          <a:prstGeom prst="rect">
            <a:avLst/>
          </a:prstGeom>
        </p:spPr>
        <p:txBody>
          <a:bodyPr/>
          <a:lstStyle>
            <a:lvl2pPr marL="457200" indent="0">
              <a:buNone/>
              <a:defRPr b="1">
                <a:solidFill>
                  <a:schemeClr val="bg1"/>
                </a:solidFill>
                <a:latin typeface="+mj-lt"/>
              </a:defRPr>
            </a:lvl2pPr>
          </a:lstStyle>
          <a:p>
            <a:pPr lvl="1"/>
            <a:r>
              <a:rPr lang="en-CA" dirty="0"/>
              <a:t>&lt;CITY&gt;</a:t>
            </a:r>
          </a:p>
        </p:txBody>
      </p:sp>
    </p:spTree>
    <p:extLst>
      <p:ext uri="{BB962C8B-B14F-4D97-AF65-F5344CB8AC3E}">
        <p14:creationId xmlns:p14="http://schemas.microsoft.com/office/powerpoint/2010/main" val="2214633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27D745E-B020-4F51-933A-E21AFDFC9B99}"/>
              </a:ext>
            </a:extLst>
          </p:cNvPr>
          <p:cNvSpPr txBox="1"/>
          <p:nvPr userDrawn="1"/>
        </p:nvSpPr>
        <p:spPr>
          <a:xfrm>
            <a:off x="1118872" y="2064995"/>
            <a:ext cx="34347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dirty="0">
                <a:solidFill>
                  <a:schemeClr val="bg1"/>
                </a:solidFill>
                <a:latin typeface="+mj-lt"/>
              </a:rPr>
              <a:t>Global Power Platform Bootcamp</a:t>
            </a:r>
          </a:p>
          <a:p>
            <a:r>
              <a:rPr lang="en-CA" sz="4800" dirty="0">
                <a:solidFill>
                  <a:schemeClr val="bg1"/>
                </a:solidFill>
                <a:latin typeface="+mj-lt"/>
              </a:rPr>
              <a:t>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42B244-FBE9-4F38-8EEB-8A7446B2A258}"/>
              </a:ext>
            </a:extLst>
          </p:cNvPr>
          <p:cNvSpPr txBox="1"/>
          <p:nvPr userDrawn="1"/>
        </p:nvSpPr>
        <p:spPr>
          <a:xfrm>
            <a:off x="140677" y="6214427"/>
            <a:ext cx="3013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+mj-lt"/>
              </a:rPr>
              <a:t>#GLOBALPOWERPLATFORMBOOTCAMP </a:t>
            </a:r>
          </a:p>
          <a:p>
            <a:r>
              <a:rPr lang="en-CA" sz="1400" dirty="0">
                <a:solidFill>
                  <a:schemeClr val="bg1"/>
                </a:solidFill>
                <a:latin typeface="+mj-lt"/>
              </a:rPr>
              <a:t>#GPPB2024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225620-9D67-E3DD-1EA8-F030546CA9B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11" y="120353"/>
            <a:ext cx="1639131" cy="1727200"/>
          </a:xfrm>
          <a:prstGeom prst="rect">
            <a:avLst/>
          </a:prstGeom>
        </p:spPr>
      </p:pic>
      <p:pic>
        <p:nvPicPr>
          <p:cNvPr id="4" name="Picture 3" descr="A gold number on a black background">
            <a:extLst>
              <a:ext uri="{FF2B5EF4-FFF2-40B4-BE49-F238E27FC236}">
                <a16:creationId xmlns:a16="http://schemas.microsoft.com/office/drawing/2014/main" id="{61332511-75FB-6B47-AA25-58ACD553E2F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2412818" y="731523"/>
            <a:ext cx="634365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365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text, red&#10;&#10;Description generated with very high confidence">
            <a:extLst>
              <a:ext uri="{FF2B5EF4-FFF2-40B4-BE49-F238E27FC236}">
                <a16:creationId xmlns:a16="http://schemas.microsoft.com/office/drawing/2014/main" id="{6C31CFA4-DDDB-45FF-ABD7-D6021FF0875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5" b="18655"/>
          <a:stretch>
            <a:fillRect/>
          </a:stretch>
        </p:blipFill>
        <p:spPr>
          <a:xfrm>
            <a:off x="4195495" y="-92333"/>
            <a:ext cx="7996505" cy="361115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DB45F8-1434-495B-968B-F3F643099E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CA" b="1" dirty="0">
                <a:solidFill>
                  <a:schemeClr val="bg1"/>
                </a:solidFill>
              </a:rPr>
              <a:t>CANADA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7C1044-C3F0-4517-BBDB-C30D33858CA9}"/>
              </a:ext>
            </a:extLst>
          </p:cNvPr>
          <p:cNvSpPr txBox="1"/>
          <p:nvPr/>
        </p:nvSpPr>
        <p:spPr>
          <a:xfrm>
            <a:off x="6879248" y="3620675"/>
            <a:ext cx="501017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2C913"/>
                </a:solidFill>
              </a:rPr>
              <a:t>Register</a:t>
            </a:r>
          </a:p>
          <a:p>
            <a:r>
              <a:rPr lang="en-CA" dirty="0">
                <a:solidFill>
                  <a:srgbClr val="F2C913"/>
                </a:solidFill>
              </a:rPr>
              <a:t>https://gppb2024-calgary.eventbrite.ca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C44AD1-D963-4AEE-B095-8D4DA1484C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431" y="6021547"/>
            <a:ext cx="615498" cy="6154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FDFCF8-53EF-479E-8FD5-DC942DD483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791" y="5508810"/>
            <a:ext cx="2100209" cy="15514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C56CB3-DE30-4E89-99AE-03F788E6A1FB}"/>
              </a:ext>
            </a:extLst>
          </p:cNvPr>
          <p:cNvSpPr txBox="1"/>
          <p:nvPr/>
        </p:nvSpPr>
        <p:spPr>
          <a:xfrm flipH="1">
            <a:off x="3865197" y="5324144"/>
            <a:ext cx="2491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February 23-24, 2024</a:t>
            </a:r>
          </a:p>
        </p:txBody>
      </p:sp>
    </p:spTree>
    <p:extLst>
      <p:ext uri="{BB962C8B-B14F-4D97-AF65-F5344CB8AC3E}">
        <p14:creationId xmlns:p14="http://schemas.microsoft.com/office/powerpoint/2010/main" val="3009535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38547ED-AC1E-4C47-B11A-E8D51308373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6750F-2FE2-4D36-919A-DF5FA56D50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CA" b="1" dirty="0">
                <a:solidFill>
                  <a:schemeClr val="bg1"/>
                </a:solidFill>
                <a:latin typeface="+mj-lt"/>
              </a:rPr>
              <a:t>&lt;Calgary&gt;</a:t>
            </a:r>
            <a:endParaRPr lang="en-CA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D0004E-521B-436B-8DDC-3313699ED128}"/>
              </a:ext>
            </a:extLst>
          </p:cNvPr>
          <p:cNvSpPr txBox="1"/>
          <p:nvPr/>
        </p:nvSpPr>
        <p:spPr>
          <a:xfrm>
            <a:off x="6945923" y="3611150"/>
            <a:ext cx="524607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2C913"/>
                </a:solidFill>
              </a:rPr>
              <a:t>Register</a:t>
            </a:r>
          </a:p>
          <a:p>
            <a:r>
              <a:rPr lang="en-CA" b="1" dirty="0">
                <a:solidFill>
                  <a:srgbClr val="F2C913"/>
                </a:solidFill>
              </a:rPr>
              <a:t>https://gppb2024-calgary.eventbrite.ca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469468-4544-48AB-A50D-4DEA4471C50D}"/>
              </a:ext>
            </a:extLst>
          </p:cNvPr>
          <p:cNvSpPr txBox="1"/>
          <p:nvPr/>
        </p:nvSpPr>
        <p:spPr>
          <a:xfrm flipH="1">
            <a:off x="3865197" y="5324144"/>
            <a:ext cx="2491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February 23-24, 2024</a:t>
            </a:r>
          </a:p>
        </p:txBody>
      </p:sp>
    </p:spTree>
    <p:extLst>
      <p:ext uri="{BB962C8B-B14F-4D97-AF65-F5344CB8AC3E}">
        <p14:creationId xmlns:p14="http://schemas.microsoft.com/office/powerpoint/2010/main" val="1487158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6542DEA-E0A5-44B3-8218-2FAB2CE10F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9245" y="0"/>
            <a:ext cx="8472755" cy="3517979"/>
          </a:xfrm>
        </p:spPr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816FA-C33F-4466-A13F-6DC04ED06A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0301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PPB">
      <a:majorFont>
        <a:latin typeface="Oswa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6BDD08CCF370849A2D407B3E3FB0E50" ma:contentTypeVersion="6" ma:contentTypeDescription="Create a new document." ma:contentTypeScope="" ma:versionID="67b8d404d50ab64c6da975ce4eaec4ee">
  <xsd:schema xmlns:xsd="http://www.w3.org/2001/XMLSchema" xmlns:xs="http://www.w3.org/2001/XMLSchema" xmlns:p="http://schemas.microsoft.com/office/2006/metadata/properties" xmlns:ns2="774ed329-f2c8-4afb-9f87-f277f9430717" targetNamespace="http://schemas.microsoft.com/office/2006/metadata/properties" ma:root="true" ma:fieldsID="2ee7a84ba5c28d271e27e06945b3db8f" ns2:_="">
    <xsd:import namespace="774ed329-f2c8-4afb-9f87-f277f94307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4ed329-f2c8-4afb-9f87-f277f94307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6C0C05-D953-4444-8405-0E47656BF76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0180D9A-D519-4FDB-8F34-05266BAFD48C}">
  <ds:schemaRefs>
    <ds:schemaRef ds:uri="http://schemas.microsoft.com/office/2006/documentManagement/types"/>
    <ds:schemaRef ds:uri="774ed329-f2c8-4afb-9f87-f277f9430717"/>
    <ds:schemaRef ds:uri="http://schemas.microsoft.com/office/2006/metadata/properties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82D51DF-B950-4ADF-B00C-C6AE7EAF45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4ed329-f2c8-4afb-9f87-f277f94307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646</TotalTime>
  <Words>28</Words>
  <Application>Microsoft Office PowerPoint</Application>
  <PresentationFormat>Widescreen</PresentationFormat>
  <Paragraphs>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Bahnschrift Condensed</vt:lpstr>
      <vt:lpstr>Calibri</vt:lpstr>
      <vt:lpstr>Open Sans</vt:lpstr>
      <vt:lpstr>Oswald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Dhina Gajavarathan</dc:creator>
  <cp:lastModifiedBy>Aman Kumar</cp:lastModifiedBy>
  <cp:revision>24</cp:revision>
  <dcterms:created xsi:type="dcterms:W3CDTF">2020-01-26T01:07:47Z</dcterms:created>
  <dcterms:modified xsi:type="dcterms:W3CDTF">2023-12-13T07:39:35Z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0x010100F6BDD08CCF370849A2D407B3E3FB0E50</vt:lpwstr>
  </property>
  <property fmtid="{D5CDD505-2E9C-101B-9397-08002B2CF9AE}" pid="3" name="MSIP_Label_5fae8262-b78e-4366-8929-a5d6aac95320_Enabled">
    <vt:lpwstr>true</vt:lpwstr>
  </property>
  <property fmtid="{D5CDD505-2E9C-101B-9397-08002B2CF9AE}" pid="4" name="MSIP_Label_5fae8262-b78e-4366-8929-a5d6aac95320_SetDate">
    <vt:lpwstr>2022-02-08T05:09:40Z</vt:lpwstr>
  </property>
  <property fmtid="{D5CDD505-2E9C-101B-9397-08002B2CF9AE}" pid="5" name="MSIP_Label_5fae8262-b78e-4366-8929-a5d6aac95320_Method">
    <vt:lpwstr>Standard</vt:lpwstr>
  </property>
  <property fmtid="{D5CDD505-2E9C-101B-9397-08002B2CF9AE}" pid="6" name="MSIP_Label_5fae8262-b78e-4366-8929-a5d6aac95320_Name">
    <vt:lpwstr>5fae8262-b78e-4366-8929-a5d6aac95320</vt:lpwstr>
  </property>
  <property fmtid="{D5CDD505-2E9C-101B-9397-08002B2CF9AE}" pid="7" name="MSIP_Label_5fae8262-b78e-4366-8929-a5d6aac95320_SiteId">
    <vt:lpwstr>cf36141c-ddd7-45a7-b073-111f66d0b30c</vt:lpwstr>
  </property>
  <property fmtid="{D5CDD505-2E9C-101B-9397-08002B2CF9AE}" pid="8" name="MSIP_Label_5fae8262-b78e-4366-8929-a5d6aac95320_ActionId">
    <vt:lpwstr>4e9f007d-8449-43c1-b0ec-96f243d45817</vt:lpwstr>
  </property>
  <property fmtid="{D5CDD505-2E9C-101B-9397-08002B2CF9AE}" pid="9" name="MSIP_Label_5fae8262-b78e-4366-8929-a5d6aac95320_ContentBits">
    <vt:lpwstr>0</vt:lpwstr>
  </property>
</Properties>
</file>